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7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1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9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44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08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94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94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50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6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6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63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FD41B-1C2E-492E-86B8-25CBF33ACE34}" type="datetimeFigureOut">
              <a:rPr kumimoji="1" lang="ja-JP" altLang="en-US" smtClean="0"/>
              <a:t>2014/9/9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FD132-EC89-45D8-BD9F-DB776EE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9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urunavi.jp/images/parts/jap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81" y="2587336"/>
            <a:ext cx="3660775" cy="276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970" y="2016996"/>
            <a:ext cx="1194956" cy="66501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633322" y="1422708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i="1" dirty="0" smtClean="0"/>
              <a:t>海外の活動</a:t>
            </a:r>
            <a:endParaRPr kumimoji="1" lang="ja-JP" altLang="en-US" sz="1600" i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7593" y="301458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i="1" dirty="0" smtClean="0"/>
              <a:t>全国的</a:t>
            </a:r>
            <a:r>
              <a:rPr kumimoji="1" lang="ja-JP" altLang="en-US" sz="1600" b="1" i="1" dirty="0" smtClean="0"/>
              <a:t>活動</a:t>
            </a:r>
            <a:endParaRPr kumimoji="1" lang="ja-JP" altLang="en-US" sz="1600" b="1" i="1" dirty="0"/>
          </a:p>
        </p:txBody>
      </p:sp>
      <p:pic>
        <p:nvPicPr>
          <p:cNvPr id="1028" name="Picture 4" descr="http://www.upload0986.com/youji/japanmap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40" y="3515517"/>
            <a:ext cx="1205634" cy="83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円形吹き出し 7"/>
          <p:cNvSpPr/>
          <p:nvPr/>
        </p:nvSpPr>
        <p:spPr>
          <a:xfrm>
            <a:off x="2753400" y="1535529"/>
            <a:ext cx="1299055" cy="612648"/>
          </a:xfrm>
          <a:prstGeom prst="wedgeEllipseCallout">
            <a:avLst>
              <a:gd name="adj1" fmla="val -36831"/>
              <a:gd name="adj2" fmla="val 87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27</a:t>
            </a:r>
            <a:r>
              <a:rPr kumimoji="1" lang="ja-JP" altLang="en-US" b="1" dirty="0" smtClean="0"/>
              <a:t>→</a:t>
            </a:r>
            <a:r>
              <a:rPr lang="en-US" altLang="ja-JP" sz="1600" b="1" dirty="0" smtClean="0"/>
              <a:t>38</a:t>
            </a:r>
            <a:endParaRPr kumimoji="1" lang="ja-JP" altLang="en-US" sz="1600" b="1" dirty="0"/>
          </a:p>
        </p:txBody>
      </p:sp>
      <p:sp>
        <p:nvSpPr>
          <p:cNvPr id="9" name="円形吹き出し 8"/>
          <p:cNvSpPr/>
          <p:nvPr/>
        </p:nvSpPr>
        <p:spPr>
          <a:xfrm>
            <a:off x="2078181" y="3259350"/>
            <a:ext cx="1299055" cy="612648"/>
          </a:xfrm>
          <a:prstGeom prst="wedgeEllipseCallout">
            <a:avLst>
              <a:gd name="adj1" fmla="val -61627"/>
              <a:gd name="adj2" fmla="val 74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smtClean="0"/>
              <a:t>76</a:t>
            </a:r>
            <a:r>
              <a:rPr lang="ja-JP" altLang="en-US" sz="1200" b="1" dirty="0" smtClean="0"/>
              <a:t>→</a:t>
            </a:r>
            <a:r>
              <a:rPr lang="en-US" altLang="ja-JP" b="1" dirty="0" smtClean="0"/>
              <a:t>105</a:t>
            </a:r>
            <a:endParaRPr kumimoji="1" lang="ja-JP" altLang="en-US" b="1" dirty="0"/>
          </a:p>
        </p:txBody>
      </p:sp>
      <p:sp>
        <p:nvSpPr>
          <p:cNvPr id="10" name="円形吹き出し 9"/>
          <p:cNvSpPr/>
          <p:nvPr/>
        </p:nvSpPr>
        <p:spPr>
          <a:xfrm>
            <a:off x="5510356" y="2098085"/>
            <a:ext cx="1143000" cy="777001"/>
          </a:xfrm>
          <a:prstGeom prst="wedgeEllipseCallout">
            <a:avLst>
              <a:gd name="adj1" fmla="val -43560"/>
              <a:gd name="adj2" fmla="val 84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→</a:t>
            </a:r>
            <a:r>
              <a:rPr kumimoji="1" lang="ja-JP" altLang="en-US" dirty="0" smtClean="0"/>
              <a:t>６</a:t>
            </a:r>
            <a:r>
              <a:rPr kumimoji="1" lang="ja-JP" altLang="en-US" sz="1200" dirty="0" smtClean="0"/>
              <a:t>（</a:t>
            </a:r>
            <a:r>
              <a:rPr kumimoji="1" lang="ja-JP" altLang="en-US" sz="1200" b="1" dirty="0" smtClean="0"/>
              <a:t>北海道</a:t>
            </a:r>
            <a:r>
              <a:rPr kumimoji="1" lang="ja-JP" altLang="en-US" sz="1200" dirty="0" smtClean="0"/>
              <a:t>）</a:t>
            </a:r>
            <a:endParaRPr kumimoji="1" lang="ja-JP" altLang="en-US" dirty="0"/>
          </a:p>
        </p:txBody>
      </p:sp>
      <p:sp>
        <p:nvSpPr>
          <p:cNvPr id="13" name="円形吹き出し 12"/>
          <p:cNvSpPr/>
          <p:nvPr/>
        </p:nvSpPr>
        <p:spPr>
          <a:xfrm rot="21250182">
            <a:off x="3906437" y="5546841"/>
            <a:ext cx="1471626" cy="612648"/>
          </a:xfrm>
          <a:prstGeom prst="wedgeEllipseCallout">
            <a:avLst>
              <a:gd name="adj1" fmla="val -13132"/>
              <a:gd name="adj2" fmla="val -985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24</a:t>
            </a:r>
            <a:r>
              <a:rPr kumimoji="1" lang="ja-JP" altLang="en-US" dirty="0" smtClean="0"/>
              <a:t>→</a:t>
            </a:r>
            <a:r>
              <a:rPr kumimoji="1" lang="en-US" altLang="ja-JP" sz="2000" dirty="0" smtClean="0"/>
              <a:t>54</a:t>
            </a:r>
            <a:r>
              <a:rPr lang="ja-JP" altLang="en-US" sz="1200" dirty="0" smtClean="0"/>
              <a:t>（北陸・中部）</a:t>
            </a:r>
            <a:endParaRPr kumimoji="1" lang="ja-JP" altLang="en-US" sz="1200" dirty="0"/>
          </a:p>
        </p:txBody>
      </p:sp>
      <p:sp>
        <p:nvSpPr>
          <p:cNvPr id="14" name="円形吹き出し 13"/>
          <p:cNvSpPr/>
          <p:nvPr/>
        </p:nvSpPr>
        <p:spPr>
          <a:xfrm>
            <a:off x="5738955" y="3796509"/>
            <a:ext cx="1231612" cy="601868"/>
          </a:xfrm>
          <a:prstGeom prst="wedgeEllipseCallout">
            <a:avLst>
              <a:gd name="adj1" fmla="val -86742"/>
              <a:gd name="adj2" fmla="val 37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19</a:t>
            </a:r>
            <a:r>
              <a:rPr kumimoji="1" lang="ja-JP" altLang="en-US" dirty="0" smtClean="0"/>
              <a:t>→</a:t>
            </a:r>
            <a:r>
              <a:rPr kumimoji="1" lang="en-US" altLang="ja-JP" sz="2000" dirty="0" smtClean="0"/>
              <a:t>28</a:t>
            </a:r>
            <a:r>
              <a:rPr lang="ja-JP" altLang="en-US" sz="1200" b="1" dirty="0"/>
              <a:t>（</a:t>
            </a:r>
            <a:r>
              <a:rPr lang="ja-JP" altLang="en-US" sz="1200" b="1" dirty="0" smtClean="0"/>
              <a:t>東北）</a:t>
            </a:r>
            <a:endParaRPr kumimoji="1" lang="ja-JP" altLang="en-US" sz="1200" b="1" dirty="0"/>
          </a:p>
        </p:txBody>
      </p:sp>
      <p:sp>
        <p:nvSpPr>
          <p:cNvPr id="15" name="円形吹き出し 14"/>
          <p:cNvSpPr/>
          <p:nvPr/>
        </p:nvSpPr>
        <p:spPr>
          <a:xfrm>
            <a:off x="5354970" y="4708865"/>
            <a:ext cx="1298385" cy="612648"/>
          </a:xfrm>
          <a:prstGeom prst="wedgeEllipseCallout">
            <a:avLst>
              <a:gd name="adj1" fmla="val -82197"/>
              <a:gd name="adj2" fmla="val -13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80</a:t>
            </a:r>
            <a:r>
              <a:rPr kumimoji="1" lang="ja-JP" altLang="en-US" dirty="0" smtClean="0"/>
              <a:t>→</a:t>
            </a:r>
            <a:r>
              <a:rPr kumimoji="1" lang="en-US" altLang="ja-JP" sz="1600" dirty="0" smtClean="0"/>
              <a:t>104</a:t>
            </a:r>
            <a:r>
              <a:rPr lang="ja-JP" altLang="en-US" sz="1200" b="1" dirty="0"/>
              <a:t>（</a:t>
            </a:r>
            <a:r>
              <a:rPr lang="ja-JP" altLang="en-US" sz="1200" b="1" dirty="0" smtClean="0"/>
              <a:t>関東）</a:t>
            </a:r>
            <a:endParaRPr kumimoji="1" lang="ja-JP" altLang="en-US" sz="1200" b="1" dirty="0"/>
          </a:p>
        </p:txBody>
      </p:sp>
      <p:sp>
        <p:nvSpPr>
          <p:cNvPr id="16" name="円形吹き出し 15"/>
          <p:cNvSpPr/>
          <p:nvPr/>
        </p:nvSpPr>
        <p:spPr>
          <a:xfrm>
            <a:off x="3096492" y="3796509"/>
            <a:ext cx="1246908" cy="48530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/>
              <a:t>3</a:t>
            </a:r>
            <a:r>
              <a:rPr kumimoji="1" lang="ja-JP" altLang="en-US" dirty="0" smtClean="0"/>
              <a:t>→５</a:t>
            </a:r>
            <a:r>
              <a:rPr kumimoji="1" lang="ja-JP" altLang="en-US" sz="1200" b="1" dirty="0" smtClean="0"/>
              <a:t>（中国）</a:t>
            </a:r>
            <a:endParaRPr kumimoji="1" lang="ja-JP" altLang="en-US" sz="1200" b="1" dirty="0"/>
          </a:p>
        </p:txBody>
      </p:sp>
      <p:sp>
        <p:nvSpPr>
          <p:cNvPr id="17" name="円形吹き出し 16"/>
          <p:cNvSpPr/>
          <p:nvPr/>
        </p:nvSpPr>
        <p:spPr>
          <a:xfrm>
            <a:off x="2462166" y="5484153"/>
            <a:ext cx="1268170" cy="612648"/>
          </a:xfrm>
          <a:prstGeom prst="wedgeEllipseCallout">
            <a:avLst>
              <a:gd name="adj1" fmla="val 50507"/>
              <a:gd name="adj2" fmla="val -923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35</a:t>
            </a:r>
            <a:r>
              <a:rPr lang="ja-JP" altLang="en-US" dirty="0" smtClean="0"/>
              <a:t>→</a:t>
            </a:r>
            <a:r>
              <a:rPr kumimoji="1" lang="en-US" altLang="ja-JP" sz="2000" dirty="0" smtClean="0"/>
              <a:t>43</a:t>
            </a:r>
            <a:r>
              <a:rPr kumimoji="1" lang="ja-JP" altLang="en-US" sz="1200" b="1" dirty="0" smtClean="0"/>
              <a:t>（四国）</a:t>
            </a:r>
            <a:endParaRPr kumimoji="1" lang="ja-JP" altLang="en-US" sz="2000" b="1" dirty="0"/>
          </a:p>
        </p:txBody>
      </p:sp>
      <p:sp>
        <p:nvSpPr>
          <p:cNvPr id="18" name="円形吹き出し 17"/>
          <p:cNvSpPr/>
          <p:nvPr/>
        </p:nvSpPr>
        <p:spPr>
          <a:xfrm>
            <a:off x="1070265" y="4634941"/>
            <a:ext cx="1288184" cy="612648"/>
          </a:xfrm>
          <a:prstGeom prst="wedgeEllipseCallout">
            <a:avLst>
              <a:gd name="adj1" fmla="val 97349"/>
              <a:gd name="adj2" fmla="val 14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10</a:t>
            </a:r>
            <a:r>
              <a:rPr lang="ja-JP" altLang="en-US" dirty="0" smtClean="0"/>
              <a:t>→</a:t>
            </a:r>
            <a:r>
              <a:rPr lang="en-US" altLang="ja-JP" dirty="0" smtClean="0"/>
              <a:t>16</a:t>
            </a:r>
            <a:r>
              <a:rPr lang="ja-JP" altLang="en-US" sz="1200" b="1" dirty="0" smtClean="0"/>
              <a:t>（九州・沖縄）</a:t>
            </a:r>
            <a:endParaRPr kumimoji="1" lang="ja-JP" altLang="en-US" sz="1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52455" y="6380018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70567" y="6380018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/>
              <a:t>2014</a:t>
            </a:r>
            <a:r>
              <a:rPr kumimoji="1" lang="ja-JP" altLang="en-US" sz="1100" b="1" dirty="0" smtClean="0"/>
              <a:t>年</a:t>
            </a:r>
            <a:r>
              <a:rPr kumimoji="1" lang="en-US" altLang="ja-JP" sz="1100" b="1" dirty="0" smtClean="0"/>
              <a:t>9</a:t>
            </a:r>
            <a:r>
              <a:rPr kumimoji="1" lang="ja-JP" altLang="en-US" sz="1100" b="1" dirty="0" smtClean="0"/>
              <a:t>月</a:t>
            </a:r>
            <a:r>
              <a:rPr kumimoji="1" lang="en-US" altLang="ja-JP" sz="1100" b="1" dirty="0" smtClean="0"/>
              <a:t>5</a:t>
            </a:r>
            <a:r>
              <a:rPr kumimoji="1" lang="ja-JP" altLang="en-US" sz="1100" b="1" dirty="0" smtClean="0"/>
              <a:t>日現在</a:t>
            </a:r>
            <a:endParaRPr kumimoji="1" lang="ja-JP" altLang="en-US" sz="11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25005" y="6380018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年からの各地域登録数変化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7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71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サザコーヒー仮面</dc:creator>
  <cp:lastModifiedBy>サザコーヒー仮面</cp:lastModifiedBy>
  <cp:revision>13</cp:revision>
  <dcterms:created xsi:type="dcterms:W3CDTF">2014-09-04T04:01:12Z</dcterms:created>
  <dcterms:modified xsi:type="dcterms:W3CDTF">2014-09-09T04:51:48Z</dcterms:modified>
</cp:coreProperties>
</file>